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2" d="100"/>
          <a:sy n="52" d="100"/>
        </p:scale>
        <p:origin x="-3174" y="-78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0514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5276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246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334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19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713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83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7060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548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5841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24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D09BD-046D-485B-A078-57F1A09937C9}" type="datetimeFigureOut">
              <a:rPr lang="zh-TW" altLang="en-US" smtClean="0"/>
              <a:pPr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FA4F2-0C1B-4E3F-8FD8-F63C770848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6024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lum bright="-10000" contrast="-3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50" y="0"/>
            <a:ext cx="6899150" cy="9144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50" y="6267389"/>
            <a:ext cx="6899150" cy="2876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圓角矩形 10"/>
          <p:cNvSpPr/>
          <p:nvPr/>
        </p:nvSpPr>
        <p:spPr>
          <a:xfrm>
            <a:off x="188640" y="4716016"/>
            <a:ext cx="6391600" cy="3933292"/>
          </a:xfrm>
          <a:prstGeom prst="round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  <a:latin typeface="王漢宗空疊圓繁" pitchFamily="2" charset="-120"/>
              <a:ea typeface="王漢宗空疊圓繁" pitchFamily="2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858814" y="5138186"/>
            <a:ext cx="51615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  時間</a:t>
            </a:r>
            <a:r>
              <a:rPr lang="en-US" altLang="zh-TW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:</a:t>
            </a:r>
            <a:r>
              <a:rPr lang="en-US" altLang="zh-TW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12/11(</a:t>
            </a:r>
            <a:r>
              <a:rPr lang="zh-TW" altLang="en-US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一</a:t>
            </a:r>
            <a:r>
              <a:rPr lang="en-US" altLang="zh-TW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)</a:t>
            </a:r>
            <a:r>
              <a:rPr lang="zh-TW" altLang="en-US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    </a:t>
            </a:r>
            <a:endParaRPr lang="en-US" altLang="zh-TW" sz="3600" dirty="0" smtClean="0">
              <a:solidFill>
                <a:schemeClr val="tx1"/>
              </a:solidFill>
              <a:latin typeface="華康方圓體W7" pitchFamily="81" charset="-120"/>
              <a:ea typeface="華康方圓體W7" pitchFamily="81" charset="-120"/>
            </a:endParaRPr>
          </a:p>
          <a:p>
            <a:r>
              <a:rPr lang="zh-TW" altLang="en-US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  </a:t>
            </a:r>
            <a:r>
              <a:rPr lang="en-US" altLang="zh-TW" sz="3600" dirty="0" smtClean="0">
                <a:solidFill>
                  <a:schemeClr val="tx1"/>
                </a:solidFill>
                <a:latin typeface="華康方圓體W7" pitchFamily="81" charset="-120"/>
                <a:ea typeface="華康方圓體W7" pitchFamily="81" charset="-120"/>
              </a:rPr>
              <a:t>13:00~15:00</a:t>
            </a:r>
          </a:p>
          <a:p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  講師</a:t>
            </a:r>
            <a:r>
              <a:rPr lang="en-US" altLang="zh-TW" sz="3600" dirty="0">
                <a:latin typeface="華康方圓體W7" pitchFamily="81" charset="-120"/>
                <a:ea typeface="華康方圓體W7" pitchFamily="81" charset="-120"/>
              </a:rPr>
              <a:t>:Amanda</a:t>
            </a:r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老師</a:t>
            </a:r>
            <a:endParaRPr lang="zh-TW" altLang="en-US" sz="3600" dirty="0" smtClean="0">
              <a:latin typeface="華康方圓體W7" pitchFamily="81" charset="-120"/>
              <a:ea typeface="華康方圓體W7" pitchFamily="81" charset="-120"/>
            </a:endParaRPr>
          </a:p>
          <a:p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  參與對象</a:t>
            </a:r>
            <a:r>
              <a:rPr lang="en-US" altLang="zh-TW" sz="3600" dirty="0" smtClean="0">
                <a:latin typeface="華康方圓體W7" pitchFamily="81" charset="-120"/>
                <a:ea typeface="華康方圓體W7" pitchFamily="81" charset="-120"/>
              </a:rPr>
              <a:t>:</a:t>
            </a:r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全體師生</a:t>
            </a:r>
            <a:endParaRPr lang="en-US" altLang="zh-TW" sz="3600" dirty="0" smtClean="0">
              <a:latin typeface="華康方圓體W7" pitchFamily="81" charset="-120"/>
              <a:ea typeface="華康方圓體W7" pitchFamily="81" charset="-120"/>
            </a:endParaRPr>
          </a:p>
          <a:p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  地點</a:t>
            </a:r>
            <a:r>
              <a:rPr lang="en-US" altLang="zh-TW" sz="3600" dirty="0" smtClean="0">
                <a:latin typeface="華康方圓體W7" pitchFamily="81" charset="-120"/>
                <a:ea typeface="華康方圓體W7" pitchFamily="81" charset="-120"/>
              </a:rPr>
              <a:t>:</a:t>
            </a:r>
            <a:r>
              <a:rPr lang="zh-TW" altLang="en-US" sz="3600" dirty="0" smtClean="0">
                <a:latin typeface="華康方圓體W7" pitchFamily="81" charset="-120"/>
                <a:ea typeface="華康方圓體W7" pitchFamily="81" charset="-120"/>
              </a:rPr>
              <a:t>人文階梯</a:t>
            </a:r>
            <a:r>
              <a:rPr lang="en-US" altLang="zh-TW" sz="3600" dirty="0" smtClean="0">
                <a:latin typeface="華康方圓體W7" pitchFamily="81" charset="-120"/>
                <a:ea typeface="華康方圓體W7" pitchFamily="81" charset="-120"/>
              </a:rPr>
              <a:t>B</a:t>
            </a:r>
          </a:p>
          <a:p>
            <a:pPr algn="r"/>
            <a:endParaRPr lang="en-US" altLang="zh-TW" dirty="0" smtClean="0">
              <a:latin typeface="華康方圓體W7" pitchFamily="81" charset="-120"/>
              <a:ea typeface="華康方圓體W7" pitchFamily="81" charset="-120"/>
            </a:endParaRPr>
          </a:p>
          <a:p>
            <a:pPr algn="r"/>
            <a:r>
              <a:rPr lang="en-US" altLang="zh-TW" sz="2000" dirty="0" smtClean="0">
                <a:latin typeface="華康方圓體W7" pitchFamily="81" charset="-120"/>
                <a:ea typeface="華康方圓體W7" pitchFamily="81" charset="-120"/>
              </a:rPr>
              <a:t>NTTU</a:t>
            </a:r>
            <a:r>
              <a:rPr lang="zh-TW" altLang="en-US" sz="2000" dirty="0" smtClean="0">
                <a:latin typeface="華康方圓體W7" pitchFamily="81" charset="-120"/>
                <a:ea typeface="華康方圓體W7" pitchFamily="81" charset="-120"/>
              </a:rPr>
              <a:t>學務處心輔組</a:t>
            </a:r>
          </a:p>
          <a:p>
            <a:endParaRPr lang="zh-TW" altLang="en-US" dirty="0" smtClean="0">
              <a:latin typeface="王漢宗空疊圓繁" pitchFamily="2" charset="-120"/>
              <a:ea typeface="王漢宗空疊圓繁" pitchFamily="2" charset="-120"/>
            </a:endParaRPr>
          </a:p>
          <a:p>
            <a:endParaRPr lang="zh-TW" altLang="en-US" dirty="0" smtClean="0">
              <a:solidFill>
                <a:schemeClr val="tx1"/>
              </a:solidFill>
              <a:latin typeface="王漢宗空疊圓繁" pitchFamily="2" charset="-120"/>
              <a:ea typeface="王漢宗空疊圓繁" pitchFamily="2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16632" y="467544"/>
            <a:ext cx="6583854" cy="193899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6000" b="1" spc="100" dirty="0">
                <a:ln w="381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學著，好好分</a:t>
            </a:r>
            <a:r>
              <a:rPr lang="en-US" altLang="zh-TW" sz="6000" b="1" spc="100" dirty="0" smtClean="0">
                <a:ln w="381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:</a:t>
            </a:r>
          </a:p>
          <a:p>
            <a:pPr lvl="2"/>
            <a:r>
              <a:rPr lang="zh-TW" altLang="en-US" sz="6000" b="1" spc="100" dirty="0" smtClean="0">
                <a:ln w="381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從占星學</a:t>
            </a:r>
            <a:r>
              <a:rPr lang="zh-TW" altLang="en-US" sz="6000" b="1" spc="100" dirty="0">
                <a:ln w="381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談分手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6" y="5264434"/>
            <a:ext cx="447322" cy="411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2667" r="100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17" y="6342369"/>
            <a:ext cx="444496" cy="413988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2667" r="100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17" y="6918433"/>
            <a:ext cx="444496" cy="413988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2667" r="100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17" y="7494497"/>
            <a:ext cx="444496" cy="413988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546" y="5408722"/>
            <a:ext cx="1302974" cy="1302974"/>
          </a:xfrm>
          <a:prstGeom prst="rect">
            <a:avLst/>
          </a:prstGeom>
        </p:spPr>
      </p:pic>
      <p:sp>
        <p:nvSpPr>
          <p:cNvPr id="21" name="文字方塊 20"/>
          <p:cNvSpPr txBox="1"/>
          <p:nvPr/>
        </p:nvSpPr>
        <p:spPr>
          <a:xfrm>
            <a:off x="5026724" y="49366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latin typeface="華康方圓體W7" pitchFamily="81" charset="-120"/>
                <a:ea typeface="華康方圓體W7" pitchFamily="81" charset="-120"/>
              </a:rPr>
              <a:t>掃我報名</a:t>
            </a:r>
            <a:endParaRPr lang="zh-TW" altLang="en-US" sz="2000" dirty="0">
              <a:latin typeface="華康方圓體W7" pitchFamily="81" charset="-120"/>
              <a:ea typeface="華康方圓體W7" pitchFamily="81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25653" y="2586715"/>
            <a:ext cx="5147563" cy="22447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lnSpc>
                <a:spcPct val="150000"/>
              </a:lnSpc>
            </a:pPr>
            <a:r>
              <a:rPr lang="zh-TW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結束感情後我們都會面臨一到關係課題：</a:t>
            </a:r>
            <a:endParaRPr lang="en-US" altLang="zh-TW" sz="2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華康方圓體W7" pitchFamily="81" charset="-120"/>
              <a:ea typeface="華康方圓體W7" pitchFamily="81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分手的痛，有傷心、遺憾與失落</a:t>
            </a:r>
            <a:endParaRPr lang="en-US" altLang="zh-TW" sz="2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華康方圓體W7" pitchFamily="81" charset="-120"/>
              <a:ea typeface="華康方圓體W7" pitchFamily="81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誠摯邀請你，以占星的角度</a:t>
            </a:r>
            <a:endParaRPr lang="en-US" altLang="zh-TW" sz="2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華康方圓體W7" pitchFamily="81" charset="-120"/>
              <a:ea typeface="華康方圓體W7" pitchFamily="81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從分手中長出自我內在的力量及勇氣</a:t>
            </a:r>
            <a:r>
              <a:rPr lang="en-US" altLang="zh-TW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方圓體W7" pitchFamily="81" charset="-120"/>
                <a:ea typeface="華康方圓體W7" pitchFamily="81" charset="-120"/>
              </a:rPr>
              <a:t>!</a:t>
            </a:r>
          </a:p>
          <a:p>
            <a:pPr>
              <a:lnSpc>
                <a:spcPct val="150000"/>
              </a:lnSpc>
            </a:pPr>
            <a:endParaRPr lang="en-US" altLang="zh-TW" sz="15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華康方圓體W7" pitchFamily="81" charset="-120"/>
              <a:ea typeface="華康方圓體W7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174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90</Words>
  <Application>Microsoft Office PowerPoint</Application>
  <PresentationFormat>如螢幕大小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33</cp:revision>
  <dcterms:created xsi:type="dcterms:W3CDTF">2017-10-23T04:26:17Z</dcterms:created>
  <dcterms:modified xsi:type="dcterms:W3CDTF">2017-12-05T08:31:46Z</dcterms:modified>
</cp:coreProperties>
</file>